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B4D7A-B6DD-46CE-8CFA-4BF77B599512}" type="datetimeFigureOut">
              <a:rPr lang="tr-TR" smtClean="0"/>
              <a:pPr/>
              <a:t>27.01.2015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AB3ED-5B4E-49BC-9256-1F9883F0F9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55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AB3ED-5B4E-49BC-9256-1F9883F0F9B9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AB3ED-5B4E-49BC-9256-1F9883F0F9B9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vrakokul46@meb.gov.tr" TargetMode="External"/><Relationship Id="rId2" Type="http://schemas.openxmlformats.org/officeDocument/2006/relationships/hyperlink" Target="mailto:evrak46@meb.gov.tr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habibocak.com/video.asp?videoID=3069" TargetMode="External"/><Relationship Id="rId4" Type="http://schemas.openxmlformats.org/officeDocument/2006/relationships/hyperlink" Target="http://kmaras.meb.gov.tr/meb_iys_dosyalar/2013_12/05045347_epostaynergesi.ra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stem2\Desktop\Live Mail Resimleri 2\Screenshot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2843808" y="1052736"/>
            <a:ext cx="4038600" cy="1872208"/>
          </a:xfrm>
        </p:spPr>
        <p:txBody>
          <a:bodyPr/>
          <a:lstStyle/>
          <a:p>
            <a:r>
              <a:rPr lang="tr-TR" dirty="0" smtClean="0"/>
              <a:t>Menüden Seçenekler, Seçeneklerden              E-posta Hesapları Sekmesini tıklayın.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stem2\Desktop\Live Mail Resimleri 2\Screenshot_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2987824" y="1124744"/>
            <a:ext cx="4834880" cy="151216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Menüden Seçenekler,</a:t>
            </a:r>
          </a:p>
          <a:p>
            <a:r>
              <a:rPr lang="tr-TR" dirty="0" smtClean="0"/>
              <a:t>Seçeneklerden Posta Sekmesini tıklayın.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istem2\Desktop\Live Mail Resimleri 2\Screenshot_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3059832" y="1124744"/>
            <a:ext cx="5554960" cy="428133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Açılan Pencereden :</a:t>
            </a:r>
          </a:p>
          <a:p>
            <a:pPr marL="514350" indent="-514350">
              <a:buAutoNum type="arabicPeriod"/>
            </a:pPr>
            <a:r>
              <a:rPr lang="tr-TR" dirty="0" smtClean="0"/>
              <a:t>Okundu Bilgileri Sekmesini tıklayın.</a:t>
            </a:r>
          </a:p>
          <a:p>
            <a:pPr marL="514350" indent="-514350">
              <a:buAutoNum type="arabicPeriod"/>
            </a:pPr>
            <a:r>
              <a:rPr lang="tr-TR" dirty="0" smtClean="0"/>
              <a:t>Gönderilmiş tüm iletiler için Okundu Bilgisi iste – Onay Kutucuğunu işaretleyin.</a:t>
            </a:r>
          </a:p>
          <a:p>
            <a:pPr marL="514350" indent="-514350">
              <a:buAutoNum type="arabicPeriod"/>
            </a:pPr>
            <a:r>
              <a:rPr lang="tr-TR" dirty="0" smtClean="0"/>
              <a:t>Her zaman Okundu Bilgisi gönder – Onay Kutucuğunu İşaretleyin.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istem2\Desktop\Live Mail Resimleri 2\Screenshot_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2987824" y="1052736"/>
            <a:ext cx="5616624" cy="1584176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1. Gelişmiş Sekmesini Tıklayın.</a:t>
            </a:r>
          </a:p>
          <a:p>
            <a:pPr>
              <a:buNone/>
            </a:pPr>
            <a:r>
              <a:rPr lang="tr-TR" dirty="0" smtClean="0"/>
              <a:t>2. Bakım Sekmesini Tıklayın.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istem2\Desktop\Live Mail Resimleri 2\Screenshot_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67544" y="4653136"/>
            <a:ext cx="8229600" cy="2204864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1. Depo Klasörü Sekmesini Tıklayın. 2. Açılan Pencereden Değiştir Sekmesini Tıklayın. 3. Mailleri Yedeklemek İstediğiniz Klasörü Seçin. 4.5. Tamam Butonlarını Tıklayın.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51520" y="548680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Dikkat edilecek hususlar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1.Depo klasörünün yedeğinin alınması</a:t>
            </a:r>
          </a:p>
          <a:p>
            <a:r>
              <a:rPr lang="tr-TR" dirty="0" smtClean="0"/>
              <a:t>2.İletilerin sunucuda bırakılmaması</a:t>
            </a:r>
          </a:p>
          <a:p>
            <a:r>
              <a:rPr lang="tr-TR" dirty="0" smtClean="0"/>
              <a:t>3. a) Okuldan İl Millî Eğitime gidecek evrakların </a:t>
            </a:r>
            <a:r>
              <a:rPr lang="tr-TR" dirty="0" smtClean="0">
                <a:hlinkClick r:id="rId2"/>
              </a:rPr>
              <a:t>evrak46@meb.gov.tr</a:t>
            </a:r>
            <a:r>
              <a:rPr lang="tr-TR" dirty="0" smtClean="0"/>
              <a:t> adresine gönderilmesi</a:t>
            </a:r>
          </a:p>
          <a:p>
            <a:r>
              <a:rPr lang="tr-TR" dirty="0" smtClean="0"/>
              <a:t>    b) Okundu bilgisinin gelmemesi durumunda 223 50 17 – 188 bölümüyle irtibata geçilmesi</a:t>
            </a:r>
          </a:p>
          <a:p>
            <a:r>
              <a:rPr lang="tr-TR" dirty="0"/>
              <a:t> </a:t>
            </a:r>
            <a:r>
              <a:rPr lang="tr-TR" dirty="0" smtClean="0"/>
              <a:t>   c) Maili gönderen kişinin adı soyadı ve cep numarasının maile yazılması</a:t>
            </a:r>
          </a:p>
          <a:p>
            <a:r>
              <a:rPr lang="tr-TR" dirty="0" smtClean="0"/>
              <a:t>    d) Boyutun 5 Mega </a:t>
            </a:r>
            <a:r>
              <a:rPr lang="tr-TR" dirty="0" err="1" smtClean="0"/>
              <a:t>Byte</a:t>
            </a:r>
            <a:r>
              <a:rPr lang="tr-TR" dirty="0" smtClean="0"/>
              <a:t> aşmaması ve </a:t>
            </a:r>
            <a:r>
              <a:rPr lang="tr-TR" dirty="0" err="1" smtClean="0"/>
              <a:t>Pdf</a:t>
            </a:r>
            <a:r>
              <a:rPr lang="tr-TR" dirty="0" smtClean="0"/>
              <a:t> formatında gönderilmesi</a:t>
            </a:r>
          </a:p>
          <a:p>
            <a:r>
              <a:rPr lang="tr-TR" dirty="0"/>
              <a:t> </a:t>
            </a:r>
            <a:r>
              <a:rPr lang="tr-TR" dirty="0" smtClean="0"/>
              <a:t>   e) Gönderilen e-postanın eklerinin kontrol edilmesi </a:t>
            </a:r>
          </a:p>
          <a:p>
            <a:r>
              <a:rPr lang="tr-TR" dirty="0"/>
              <a:t> </a:t>
            </a:r>
            <a:r>
              <a:rPr lang="tr-TR" dirty="0" smtClean="0"/>
              <a:t>   f) Tarama kalitesinin 150 </a:t>
            </a:r>
            <a:r>
              <a:rPr lang="tr-TR" dirty="0" err="1" smtClean="0"/>
              <a:t>Dpi</a:t>
            </a:r>
            <a:r>
              <a:rPr lang="tr-TR" dirty="0" smtClean="0"/>
              <a:t> az olması</a:t>
            </a:r>
          </a:p>
          <a:p>
            <a:r>
              <a:rPr lang="tr-TR" dirty="0" smtClean="0"/>
              <a:t>5. Okullarımıza </a:t>
            </a:r>
            <a:r>
              <a:rPr lang="tr-TR" dirty="0" smtClean="0">
                <a:hlinkClick r:id="rId3"/>
              </a:rPr>
              <a:t>evrakokul46@meb.gov.tr</a:t>
            </a:r>
            <a:r>
              <a:rPr lang="tr-TR" dirty="0" smtClean="0"/>
              <a:t> adresinden resmi yazılar gönderilecektir.</a:t>
            </a:r>
          </a:p>
          <a:p>
            <a:r>
              <a:rPr lang="tr-TR" dirty="0" smtClean="0"/>
              <a:t>6.Okulunuza gelen maille ilgili 223 50 17 – 189 evrak dağıtım bölümüyle irtibata geçilmesi</a:t>
            </a:r>
          </a:p>
          <a:p>
            <a:endParaRPr lang="tr-TR" dirty="0" smtClean="0"/>
          </a:p>
          <a:p>
            <a:r>
              <a:rPr lang="tr-TR" dirty="0" smtClean="0"/>
              <a:t>E-posta kullanım yönergesi:</a:t>
            </a:r>
          </a:p>
          <a:p>
            <a:r>
              <a:rPr lang="tr-TR" dirty="0">
                <a:hlinkClick r:id="rId4"/>
              </a:rPr>
              <a:t>http://</a:t>
            </a:r>
            <a:r>
              <a:rPr lang="tr-TR" dirty="0" smtClean="0">
                <a:hlinkClick r:id="rId4"/>
              </a:rPr>
              <a:t>kmaras.meb.gov.tr/meb_iys_dosyalar/2013_12/05045347_epostaynergesi.rar</a:t>
            </a:r>
            <a:endParaRPr lang="tr-TR" dirty="0" smtClean="0"/>
          </a:p>
          <a:p>
            <a:r>
              <a:rPr lang="tr-TR" dirty="0" smtClean="0"/>
              <a:t>E-posta kurulum videosu:</a:t>
            </a:r>
          </a:p>
          <a:p>
            <a:r>
              <a:rPr lang="tr-TR" dirty="0">
                <a:hlinkClick r:id="rId5"/>
              </a:rPr>
              <a:t>http://</a:t>
            </a:r>
            <a:r>
              <a:rPr lang="tr-TR" dirty="0" smtClean="0">
                <a:hlinkClick r:id="rId5"/>
              </a:rPr>
              <a:t>www.habibocak.com/video.asp?videoID=3069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42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istem2\Desktop\Live Mail Resimleri 2\Screenshot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3851920" y="1124744"/>
            <a:ext cx="4860032" cy="1152128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Ekle Butonunu tıklayın.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istem2\Desktop\Live Mail Resimleri 2\Screenshot_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3419872" y="548680"/>
            <a:ext cx="4968552" cy="1296144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E-posta Hesabı sekmesini seçip İleri Butonunu tıklayın.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istem2\Desktop\Live Mail Resimleri 2\Screenshot_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6444208" y="548680"/>
            <a:ext cx="2699792" cy="496855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tr-TR" sz="2000" dirty="0" smtClean="0"/>
              <a:t>E-posta Adresini girin.</a:t>
            </a:r>
          </a:p>
          <a:p>
            <a:pPr marL="457200" indent="-457200">
              <a:buAutoNum type="arabicPeriod"/>
            </a:pPr>
            <a:endParaRPr lang="tr-TR" sz="2000" dirty="0" smtClean="0"/>
          </a:p>
          <a:p>
            <a:pPr marL="457200" indent="-457200">
              <a:buAutoNum type="arabicPeriod"/>
            </a:pPr>
            <a:r>
              <a:rPr lang="tr-TR" sz="2000" dirty="0" smtClean="0"/>
              <a:t>E-posta adresinizin Parolasını girin.</a:t>
            </a:r>
          </a:p>
          <a:p>
            <a:pPr marL="457200" indent="-457200">
              <a:buAutoNum type="arabicPeriod"/>
            </a:pPr>
            <a:endParaRPr lang="tr-TR" sz="2000" dirty="0" smtClean="0"/>
          </a:p>
          <a:p>
            <a:pPr marL="457200" indent="-457200">
              <a:buAutoNum type="arabicPeriod"/>
            </a:pPr>
            <a:r>
              <a:rPr lang="tr-TR" sz="2000" dirty="0" smtClean="0"/>
              <a:t>Okulun adını girin.</a:t>
            </a:r>
          </a:p>
          <a:p>
            <a:pPr marL="457200" indent="-457200">
              <a:buAutoNum type="arabicPeriod"/>
            </a:pPr>
            <a:endParaRPr lang="tr-TR" sz="2000" dirty="0" smtClean="0"/>
          </a:p>
          <a:p>
            <a:pPr marL="457200" indent="-457200">
              <a:buAutoNum type="arabicPeriod"/>
            </a:pPr>
            <a:r>
              <a:rPr lang="tr-TR" sz="2000" dirty="0" smtClean="0"/>
              <a:t>Sunucu Ayarlarını El ile Yapılandır - Onay Kutucuğunu İşaretleyin.</a:t>
            </a:r>
          </a:p>
          <a:p>
            <a:pPr marL="457200" indent="-457200">
              <a:buAutoNum type="arabicPeriod"/>
            </a:pPr>
            <a:endParaRPr lang="tr-TR" sz="2000" dirty="0" smtClean="0"/>
          </a:p>
          <a:p>
            <a:pPr marL="457200" indent="-457200">
              <a:buAutoNum type="arabicPeriod"/>
            </a:pPr>
            <a:r>
              <a:rPr lang="tr-TR" sz="2000" dirty="0" smtClean="0"/>
              <a:t>İleri Butonuna tıklayın.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istem2\Desktop\Live Mail Resimleri 2\Screenshot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6444208" y="980728"/>
            <a:ext cx="2699792" cy="525658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tr-TR" sz="2000" dirty="0" smtClean="0"/>
              <a:t>Giden Sunucuya k12smtp.</a:t>
            </a:r>
            <a:r>
              <a:rPr lang="tr-TR" sz="2000" dirty="0" err="1" smtClean="0"/>
              <a:t>meb</a:t>
            </a:r>
            <a:r>
              <a:rPr lang="tr-TR" sz="2000" dirty="0" smtClean="0"/>
              <a:t>.k12.tr</a:t>
            </a:r>
          </a:p>
          <a:p>
            <a:pPr marL="457200" indent="-457200">
              <a:buAutoNum type="arabicPeriod"/>
            </a:pPr>
            <a:r>
              <a:rPr lang="tr-TR" sz="2000" dirty="0" smtClean="0"/>
              <a:t>Gelen Sunucuya k12pop3.</a:t>
            </a:r>
            <a:r>
              <a:rPr lang="tr-TR" sz="2000" dirty="0" err="1" smtClean="0"/>
              <a:t>meb</a:t>
            </a:r>
            <a:r>
              <a:rPr lang="tr-TR" sz="2000" dirty="0" smtClean="0"/>
              <a:t>.k12.tr</a:t>
            </a:r>
          </a:p>
          <a:p>
            <a:pPr marL="457200" indent="-457200">
              <a:buAutoNum type="arabicPeriod"/>
            </a:pPr>
            <a:r>
              <a:rPr lang="tr-TR" sz="2000" dirty="0" smtClean="0"/>
              <a:t>Kimlik Doğrulaması Gerektirir – Onay Kutucuğunu İşaretleyin</a:t>
            </a:r>
          </a:p>
          <a:p>
            <a:pPr marL="457200" indent="-457200">
              <a:buAutoNum type="arabicPeriod"/>
            </a:pPr>
            <a:r>
              <a:rPr lang="tr-TR" sz="2000" dirty="0" smtClean="0"/>
              <a:t>E-posta adresinizi girin</a:t>
            </a:r>
          </a:p>
          <a:p>
            <a:pPr marL="457200" indent="-457200">
              <a:buAutoNum type="arabicPeriod"/>
            </a:pPr>
            <a:r>
              <a:rPr lang="tr-TR" sz="2000" dirty="0" smtClean="0"/>
              <a:t>Giden Sunucu Bağlantı Noktasına 587 girin</a:t>
            </a:r>
          </a:p>
          <a:p>
            <a:pPr marL="457200" indent="-457200">
              <a:buAutoNum type="arabicPeriod"/>
            </a:pPr>
            <a:r>
              <a:rPr lang="tr-TR" sz="2000" dirty="0" smtClean="0"/>
              <a:t>Gelen Sunucu Bağlantı Noktasına 110 girin</a:t>
            </a:r>
          </a:p>
          <a:p>
            <a:pPr marL="457200" indent="-457200">
              <a:buAutoNum type="arabicPeriod"/>
            </a:pPr>
            <a:r>
              <a:rPr lang="tr-TR" sz="2000" dirty="0" smtClean="0"/>
              <a:t>İleri Butonuna Tıklayın</a:t>
            </a:r>
          </a:p>
          <a:p>
            <a:pPr marL="457200" indent="-457200">
              <a:buAutoNum type="arabicPeriod"/>
            </a:pPr>
            <a:endParaRPr lang="tr-TR" sz="2000" dirty="0" smtClean="0"/>
          </a:p>
          <a:p>
            <a:pPr marL="457200" indent="-457200">
              <a:buAutoNum type="arabicPeriod"/>
            </a:pP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istem2\Desktop\Live Mail Resimleri 2\Screenshot_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3733056" y="5373216"/>
            <a:ext cx="5410944" cy="608931"/>
          </a:xfrm>
        </p:spPr>
        <p:txBody>
          <a:bodyPr/>
          <a:lstStyle/>
          <a:p>
            <a:r>
              <a:rPr lang="tr-TR" dirty="0" smtClean="0"/>
              <a:t>Son Butonunu Tıklayın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sistem2\Desktop\Live Mail Resimleri 2\Screenshot_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067944" y="404664"/>
            <a:ext cx="4546848" cy="1512168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Açılan Pencereden yeni oluşturduğumuz E-posta hesabını seçip Özellikler sekmesini tıklayın.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istem2\Desktop\Live Mail Resimleri 2\Screenshot_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3851920" y="620688"/>
            <a:ext cx="4978896" cy="1152127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Açılan pencereden Posta hesabı kutusuna okulun adını yazın. Tamam butonuna tıklayın.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stem2\Desktop\Live Mail Resimleri 2\Screenshot_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6156176" y="1268760"/>
            <a:ext cx="2987824" cy="485740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tr-TR" dirty="0" smtClean="0"/>
              <a:t>Gelişmiş Sekmesine Tıklayın.</a:t>
            </a:r>
          </a:p>
          <a:p>
            <a:pPr marL="514350" indent="-514350">
              <a:buAutoNum type="arabicPeriod"/>
            </a:pPr>
            <a:r>
              <a:rPr lang="tr-TR" dirty="0" smtClean="0"/>
              <a:t>İletilerin bir kopyasını sunucuda bırak – Onay Kutucuğundaki İşareti </a:t>
            </a:r>
            <a:r>
              <a:rPr lang="tr-TR" u="sng" dirty="0" smtClean="0"/>
              <a:t>Kaldırın</a:t>
            </a:r>
            <a:r>
              <a:rPr lang="tr-TR" dirty="0" smtClean="0"/>
              <a:t>.</a:t>
            </a:r>
          </a:p>
          <a:p>
            <a:pPr marL="514350" indent="-514350">
              <a:buAutoNum type="arabicPeriod"/>
            </a:pPr>
            <a:r>
              <a:rPr lang="tr-TR" dirty="0" smtClean="0"/>
              <a:t>Tamam Butonuna tıklayın.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324</Words>
  <Application>Microsoft Office PowerPoint</Application>
  <PresentationFormat>Ekran Gösterisi (4:3)</PresentationFormat>
  <Paragraphs>52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sistem2</dc:creator>
  <cp:lastModifiedBy>dulkadiroglu46-salih</cp:lastModifiedBy>
  <cp:revision>23</cp:revision>
  <dcterms:created xsi:type="dcterms:W3CDTF">2013-12-06T12:31:02Z</dcterms:created>
  <dcterms:modified xsi:type="dcterms:W3CDTF">2015-01-27T07:18:38Z</dcterms:modified>
</cp:coreProperties>
</file>